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8" r:id="rId4"/>
    <p:sldId id="280" r:id="rId5"/>
    <p:sldId id="282" r:id="rId6"/>
    <p:sldId id="284" r:id="rId7"/>
    <p:sldId id="279" r:id="rId8"/>
    <p:sldId id="264" r:id="rId9"/>
    <p:sldId id="289" r:id="rId10"/>
    <p:sldId id="287" r:id="rId11"/>
    <p:sldId id="290" r:id="rId12"/>
    <p:sldId id="28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FF"/>
    <a:srgbClr val="0033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85777-802D-4776-A296-61984D7206C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9F23DF-F8E4-44B7-B478-2D78C339D6E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Получить растворимую</a:t>
          </a:r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соль меди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4A112D7-808C-4DCF-B1C6-63B91C49B4A0}" type="parTrans" cxnId="{40BC6003-9454-49FC-8F72-D20CC67093EC}">
      <dgm:prSet/>
      <dgm:spPr/>
      <dgm:t>
        <a:bodyPr/>
        <a:lstStyle/>
        <a:p>
          <a:endParaRPr lang="ru-RU"/>
        </a:p>
      </dgm:t>
    </dgm:pt>
    <dgm:pt modelId="{987A16D1-C583-4FD2-A460-8C7116B0815B}" type="sibTrans" cxnId="{40BC6003-9454-49FC-8F72-D20CC67093EC}">
      <dgm:prSet/>
      <dgm:spPr/>
      <dgm:t>
        <a:bodyPr/>
        <a:lstStyle/>
        <a:p>
          <a:endParaRPr lang="ru-RU"/>
        </a:p>
      </dgm:t>
    </dgm:pt>
    <dgm:pt modelId="{437658B4-7B44-4CCF-B55A-5A923417794C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Cu +Cl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= Cu Cl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2D081A-D259-4225-A9F7-3187E51387D8}" type="parTrans" cxnId="{BBD85785-261D-49B3-A2E3-B02C4277A7C1}">
      <dgm:prSet/>
      <dgm:spPr/>
      <dgm:t>
        <a:bodyPr/>
        <a:lstStyle/>
        <a:p>
          <a:endParaRPr lang="ru-RU"/>
        </a:p>
      </dgm:t>
    </dgm:pt>
    <dgm:pt modelId="{DE93A573-44F7-4427-AE16-1D4AB681F907}" type="sibTrans" cxnId="{BBD85785-261D-49B3-A2E3-B02C4277A7C1}">
      <dgm:prSet/>
      <dgm:spPr/>
      <dgm:t>
        <a:bodyPr/>
        <a:lstStyle/>
        <a:p>
          <a:endParaRPr lang="ru-RU"/>
        </a:p>
      </dgm:t>
    </dgm:pt>
    <dgm:pt modelId="{8131608F-394D-4DE4-A676-F4DE8151EA55}">
      <dgm:prSet custT="1"/>
      <dgm:spPr/>
      <dgm:t>
        <a:bodyPr/>
        <a:lstStyle/>
        <a:p>
          <a:r>
            <a: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Cu +4 HNO</a:t>
          </a:r>
          <a:r>
            <a:rPr lang="en-US" sz="18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= Cu (NO</a:t>
          </a:r>
          <a:r>
            <a:rPr lang="en-US" sz="18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8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+ 2NO</a:t>
          </a:r>
          <a:r>
            <a:rPr lang="en-US" sz="18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+2 H</a:t>
          </a:r>
          <a:r>
            <a:rPr lang="en-US" sz="18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</a:t>
          </a:r>
          <a:endParaRPr lang="ru-RU" sz="1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C41773-BE34-43C9-BC25-66C6EF117BD3}" type="parTrans" cxnId="{8996802D-AEDA-4B61-8A5A-DAB53E745F44}">
      <dgm:prSet/>
      <dgm:spPr/>
      <dgm:t>
        <a:bodyPr/>
        <a:lstStyle/>
        <a:p>
          <a:endParaRPr lang="ru-RU"/>
        </a:p>
      </dgm:t>
    </dgm:pt>
    <dgm:pt modelId="{F3DE172B-0645-4F35-BCA1-05C771705520}" type="sibTrans" cxnId="{8996802D-AEDA-4B61-8A5A-DAB53E745F44}">
      <dgm:prSet/>
      <dgm:spPr/>
      <dgm:t>
        <a:bodyPr/>
        <a:lstStyle/>
        <a:p>
          <a:endParaRPr lang="ru-RU"/>
        </a:p>
      </dgm:t>
    </dgm:pt>
    <dgm:pt modelId="{F66FDEE6-B130-450E-AE97-C34C58ACD325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Cu+ 2AgNO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= Cu (NO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+ 2Ag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90DCB1A-62A3-41D1-8E72-CA108FB5B0AB}" type="parTrans" cxnId="{96A521DD-AC45-4E53-BAC6-8CBB75C50781}">
      <dgm:prSet/>
      <dgm:spPr/>
      <dgm:t>
        <a:bodyPr/>
        <a:lstStyle/>
        <a:p>
          <a:endParaRPr lang="ru-RU"/>
        </a:p>
      </dgm:t>
    </dgm:pt>
    <dgm:pt modelId="{053EE0CF-D606-4545-8AB4-77F9C558EF43}" type="sibTrans" cxnId="{96A521DD-AC45-4E53-BAC6-8CBB75C50781}">
      <dgm:prSet/>
      <dgm:spPr/>
      <dgm:t>
        <a:bodyPr/>
        <a:lstStyle/>
        <a:p>
          <a:endParaRPr lang="ru-RU"/>
        </a:p>
      </dgm:t>
    </dgm:pt>
    <dgm:pt modelId="{1F0B9FFC-7D08-46A6-A804-52EF20EAFD2C}">
      <dgm:prSet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Cu +2H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SO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= Cu SO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+SO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+ 2H</a:t>
          </a:r>
          <a:r>
            <a:rPr lang="en-US" sz="18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E297B4F-8460-4329-B7A3-BCFF719BEEBA}" type="parTrans" cxnId="{C7E059F0-3769-4169-B257-D18E42BC2EA3}">
      <dgm:prSet/>
      <dgm:spPr/>
      <dgm:t>
        <a:bodyPr/>
        <a:lstStyle/>
        <a:p>
          <a:endParaRPr lang="ru-RU"/>
        </a:p>
      </dgm:t>
    </dgm:pt>
    <dgm:pt modelId="{B0942C7F-AFCF-4CD3-A7B9-6CAEBC9D70AB}" type="sibTrans" cxnId="{C7E059F0-3769-4169-B257-D18E42BC2EA3}">
      <dgm:prSet/>
      <dgm:spPr/>
      <dgm:t>
        <a:bodyPr/>
        <a:lstStyle/>
        <a:p>
          <a:endParaRPr lang="ru-RU"/>
        </a:p>
      </dgm:t>
    </dgm:pt>
    <dgm:pt modelId="{56D601B0-DFA4-4D20-AEB8-0641AA16D147}" type="pres">
      <dgm:prSet presAssocID="{E7F85777-802D-4776-A296-61984D7206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39649-90D1-4591-80E0-C99A103B7C69}" type="pres">
      <dgm:prSet presAssocID="{999F23DF-F8E4-44B7-B478-2D78C339D6E9}" presName="root1" presStyleCnt="0"/>
      <dgm:spPr/>
    </dgm:pt>
    <dgm:pt modelId="{A294FF62-2668-401C-8469-22279A450D5C}" type="pres">
      <dgm:prSet presAssocID="{999F23DF-F8E4-44B7-B478-2D78C339D6E9}" presName="LevelOneTextNode" presStyleLbl="node0" presStyleIdx="0" presStyleCnt="1" custScaleX="142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F7D19-8A40-4F42-B597-3616E1C61E31}" type="pres">
      <dgm:prSet presAssocID="{999F23DF-F8E4-44B7-B478-2D78C339D6E9}" presName="level2hierChild" presStyleCnt="0"/>
      <dgm:spPr/>
    </dgm:pt>
    <dgm:pt modelId="{DB940B1A-E130-4242-9A3F-82FEDC93454C}" type="pres">
      <dgm:prSet presAssocID="{90C41773-BE34-43C9-BC25-66C6EF117BD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BB3560A-79D1-406D-9607-43CE80F5000B}" type="pres">
      <dgm:prSet presAssocID="{90C41773-BE34-43C9-BC25-66C6EF117BD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E0275E7-13FE-4E6F-A4B2-2F2C6A05A9F5}" type="pres">
      <dgm:prSet presAssocID="{8131608F-394D-4DE4-A676-F4DE8151EA55}" presName="root2" presStyleCnt="0"/>
      <dgm:spPr/>
    </dgm:pt>
    <dgm:pt modelId="{504F2FA3-6279-4FA1-90D8-645644ACC8B4}" type="pres">
      <dgm:prSet presAssocID="{8131608F-394D-4DE4-A676-F4DE8151EA55}" presName="LevelTwoTextNode" presStyleLbl="node2" presStyleIdx="0" presStyleCnt="4" custScaleX="160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C6795-6B2C-4E24-BFDD-1C54D4ACA129}" type="pres">
      <dgm:prSet presAssocID="{8131608F-394D-4DE4-A676-F4DE8151EA55}" presName="level3hierChild" presStyleCnt="0"/>
      <dgm:spPr/>
    </dgm:pt>
    <dgm:pt modelId="{162C7B5A-627A-41C2-B2F9-1780D6AE0E25}" type="pres">
      <dgm:prSet presAssocID="{162D081A-D259-4225-A9F7-3187E51387D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24A5915-B619-4126-879F-F12E7F448AD1}" type="pres">
      <dgm:prSet presAssocID="{162D081A-D259-4225-A9F7-3187E51387D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FA29039-1590-4983-A294-0E619550B6D7}" type="pres">
      <dgm:prSet presAssocID="{437658B4-7B44-4CCF-B55A-5A923417794C}" presName="root2" presStyleCnt="0"/>
      <dgm:spPr/>
    </dgm:pt>
    <dgm:pt modelId="{D306DE33-342F-4890-9256-BF09BF167610}" type="pres">
      <dgm:prSet presAssocID="{437658B4-7B44-4CCF-B55A-5A923417794C}" presName="LevelTwoTextNode" presStyleLbl="node2" presStyleIdx="1" presStyleCnt="4" custScaleX="154544" custLinFactNeighborX="-1771" custLinFactNeighborY="5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B6EBA-BA5F-49D1-BD6C-414FF9F7D73C}" type="pres">
      <dgm:prSet presAssocID="{437658B4-7B44-4CCF-B55A-5A923417794C}" presName="level3hierChild" presStyleCnt="0"/>
      <dgm:spPr/>
    </dgm:pt>
    <dgm:pt modelId="{FA2CC5ED-A728-4DC9-B107-B66F5A0248BC}" type="pres">
      <dgm:prSet presAssocID="{EE297B4F-8460-4329-B7A3-BCFF719BEEB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1C651BF-0E9E-49EE-9456-4F2FA7C58294}" type="pres">
      <dgm:prSet presAssocID="{EE297B4F-8460-4329-B7A3-BCFF719BEEB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2740B1A-0D63-424F-991A-E36F116C1F3B}" type="pres">
      <dgm:prSet presAssocID="{1F0B9FFC-7D08-46A6-A804-52EF20EAFD2C}" presName="root2" presStyleCnt="0"/>
      <dgm:spPr/>
    </dgm:pt>
    <dgm:pt modelId="{7E086E03-71B4-4CF3-9131-4DE5E05AFC3A}" type="pres">
      <dgm:prSet presAssocID="{1F0B9FFC-7D08-46A6-A804-52EF20EAFD2C}" presName="LevelTwoTextNode" presStyleLbl="node2" presStyleIdx="2" presStyleCnt="4" custScaleX="157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6E081-25C1-4CB4-901F-0216C00AE500}" type="pres">
      <dgm:prSet presAssocID="{1F0B9FFC-7D08-46A6-A804-52EF20EAFD2C}" presName="level3hierChild" presStyleCnt="0"/>
      <dgm:spPr/>
    </dgm:pt>
    <dgm:pt modelId="{5AC1F284-4784-4095-A898-3BC3EC2B56CE}" type="pres">
      <dgm:prSet presAssocID="{090DCB1A-62A3-41D1-8E72-CA108FB5B0A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A0E953-7DD5-43FA-B09B-5A0F13AB3C7F}" type="pres">
      <dgm:prSet presAssocID="{090DCB1A-62A3-41D1-8E72-CA108FB5B0A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E767C80-31DA-47FC-944A-FBE29146A7E9}" type="pres">
      <dgm:prSet presAssocID="{F66FDEE6-B130-450E-AE97-C34C58ACD325}" presName="root2" presStyleCnt="0"/>
      <dgm:spPr/>
    </dgm:pt>
    <dgm:pt modelId="{514A42D4-AB53-48FF-99A8-84651846A036}" type="pres">
      <dgm:prSet presAssocID="{F66FDEE6-B130-450E-AE97-C34C58ACD325}" presName="LevelTwoTextNode" presStyleLbl="node2" presStyleIdx="3" presStyleCnt="4" custScaleX="144184" custScaleY="66490" custLinFactNeighborX="7129" custLinFactNeighborY="6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AD2A4B-FB54-46EF-B32A-3CE78800E774}" type="pres">
      <dgm:prSet presAssocID="{F66FDEE6-B130-450E-AE97-C34C58ACD325}" presName="level3hierChild" presStyleCnt="0"/>
      <dgm:spPr/>
    </dgm:pt>
  </dgm:ptLst>
  <dgm:cxnLst>
    <dgm:cxn modelId="{40BC6003-9454-49FC-8F72-D20CC67093EC}" srcId="{E7F85777-802D-4776-A296-61984D7206C7}" destId="{999F23DF-F8E4-44B7-B478-2D78C339D6E9}" srcOrd="0" destOrd="0" parTransId="{24A112D7-808C-4DCF-B1C6-63B91C49B4A0}" sibTransId="{987A16D1-C583-4FD2-A460-8C7116B0815B}"/>
    <dgm:cxn modelId="{DDFA61B9-F943-4D63-B177-71F3E78E6434}" type="presOf" srcId="{EE297B4F-8460-4329-B7A3-BCFF719BEEBA}" destId="{FA2CC5ED-A728-4DC9-B107-B66F5A0248BC}" srcOrd="0" destOrd="0" presId="urn:microsoft.com/office/officeart/2008/layout/HorizontalMultiLevelHierarchy"/>
    <dgm:cxn modelId="{BBD85785-261D-49B3-A2E3-B02C4277A7C1}" srcId="{999F23DF-F8E4-44B7-B478-2D78C339D6E9}" destId="{437658B4-7B44-4CCF-B55A-5A923417794C}" srcOrd="1" destOrd="0" parTransId="{162D081A-D259-4225-A9F7-3187E51387D8}" sibTransId="{DE93A573-44F7-4427-AE16-1D4AB681F907}"/>
    <dgm:cxn modelId="{A49F988C-C809-470A-A595-E2391CE1141D}" type="presOf" srcId="{90C41773-BE34-43C9-BC25-66C6EF117BD3}" destId="{DB940B1A-E130-4242-9A3F-82FEDC93454C}" srcOrd="0" destOrd="0" presId="urn:microsoft.com/office/officeart/2008/layout/HorizontalMultiLevelHierarchy"/>
    <dgm:cxn modelId="{1DA274BC-6613-4AF8-9B87-7FDDF46989BB}" type="presOf" srcId="{162D081A-D259-4225-A9F7-3187E51387D8}" destId="{162C7B5A-627A-41C2-B2F9-1780D6AE0E25}" srcOrd="0" destOrd="0" presId="urn:microsoft.com/office/officeart/2008/layout/HorizontalMultiLevelHierarchy"/>
    <dgm:cxn modelId="{AC2B7856-365C-44E1-BD7D-AB0C25757C53}" type="presOf" srcId="{90C41773-BE34-43C9-BC25-66C6EF117BD3}" destId="{2BB3560A-79D1-406D-9607-43CE80F5000B}" srcOrd="1" destOrd="0" presId="urn:microsoft.com/office/officeart/2008/layout/HorizontalMultiLevelHierarchy"/>
    <dgm:cxn modelId="{6289C8AD-BC77-4980-AC94-30284E699811}" type="presOf" srcId="{1F0B9FFC-7D08-46A6-A804-52EF20EAFD2C}" destId="{7E086E03-71B4-4CF3-9131-4DE5E05AFC3A}" srcOrd="0" destOrd="0" presId="urn:microsoft.com/office/officeart/2008/layout/HorizontalMultiLevelHierarchy"/>
    <dgm:cxn modelId="{4B239C1E-BCE1-4971-81C2-65D8DB74A7EB}" type="presOf" srcId="{090DCB1A-62A3-41D1-8E72-CA108FB5B0AB}" destId="{15A0E953-7DD5-43FA-B09B-5A0F13AB3C7F}" srcOrd="1" destOrd="0" presId="urn:microsoft.com/office/officeart/2008/layout/HorizontalMultiLevelHierarchy"/>
    <dgm:cxn modelId="{96A521DD-AC45-4E53-BAC6-8CBB75C50781}" srcId="{999F23DF-F8E4-44B7-B478-2D78C339D6E9}" destId="{F66FDEE6-B130-450E-AE97-C34C58ACD325}" srcOrd="3" destOrd="0" parTransId="{090DCB1A-62A3-41D1-8E72-CA108FB5B0AB}" sibTransId="{053EE0CF-D606-4545-8AB4-77F9C558EF43}"/>
    <dgm:cxn modelId="{54F0AEC7-5B4B-4853-86B6-B6E0529EFD55}" type="presOf" srcId="{090DCB1A-62A3-41D1-8E72-CA108FB5B0AB}" destId="{5AC1F284-4784-4095-A898-3BC3EC2B56CE}" srcOrd="0" destOrd="0" presId="urn:microsoft.com/office/officeart/2008/layout/HorizontalMultiLevelHierarchy"/>
    <dgm:cxn modelId="{EFC38E79-34D5-45D2-82BF-77D482E56719}" type="presOf" srcId="{437658B4-7B44-4CCF-B55A-5A923417794C}" destId="{D306DE33-342F-4890-9256-BF09BF167610}" srcOrd="0" destOrd="0" presId="urn:microsoft.com/office/officeart/2008/layout/HorizontalMultiLevelHierarchy"/>
    <dgm:cxn modelId="{7CC33F57-B478-479F-B70B-23F23DE8190D}" type="presOf" srcId="{999F23DF-F8E4-44B7-B478-2D78C339D6E9}" destId="{A294FF62-2668-401C-8469-22279A450D5C}" srcOrd="0" destOrd="0" presId="urn:microsoft.com/office/officeart/2008/layout/HorizontalMultiLevelHierarchy"/>
    <dgm:cxn modelId="{29CF7D06-7C0B-4D3D-9E63-6119F5E419C4}" type="presOf" srcId="{EE297B4F-8460-4329-B7A3-BCFF719BEEBA}" destId="{A1C651BF-0E9E-49EE-9456-4F2FA7C58294}" srcOrd="1" destOrd="0" presId="urn:microsoft.com/office/officeart/2008/layout/HorizontalMultiLevelHierarchy"/>
    <dgm:cxn modelId="{C7E059F0-3769-4169-B257-D18E42BC2EA3}" srcId="{999F23DF-F8E4-44B7-B478-2D78C339D6E9}" destId="{1F0B9FFC-7D08-46A6-A804-52EF20EAFD2C}" srcOrd="2" destOrd="0" parTransId="{EE297B4F-8460-4329-B7A3-BCFF719BEEBA}" sibTransId="{B0942C7F-AFCF-4CD3-A7B9-6CAEBC9D70AB}"/>
    <dgm:cxn modelId="{8996802D-AEDA-4B61-8A5A-DAB53E745F44}" srcId="{999F23DF-F8E4-44B7-B478-2D78C339D6E9}" destId="{8131608F-394D-4DE4-A676-F4DE8151EA55}" srcOrd="0" destOrd="0" parTransId="{90C41773-BE34-43C9-BC25-66C6EF117BD3}" sibTransId="{F3DE172B-0645-4F35-BCA1-05C771705520}"/>
    <dgm:cxn modelId="{B1A9B10B-DF85-4FE2-8C7C-17F1BA5CA59D}" type="presOf" srcId="{F66FDEE6-B130-450E-AE97-C34C58ACD325}" destId="{514A42D4-AB53-48FF-99A8-84651846A036}" srcOrd="0" destOrd="0" presId="urn:microsoft.com/office/officeart/2008/layout/HorizontalMultiLevelHierarchy"/>
    <dgm:cxn modelId="{6C62E4D0-D8A6-40F8-8098-6E4A458DB476}" type="presOf" srcId="{162D081A-D259-4225-A9F7-3187E51387D8}" destId="{A24A5915-B619-4126-879F-F12E7F448AD1}" srcOrd="1" destOrd="0" presId="urn:microsoft.com/office/officeart/2008/layout/HorizontalMultiLevelHierarchy"/>
    <dgm:cxn modelId="{1478BD89-75F4-4F57-A8FC-6F4C8B825736}" type="presOf" srcId="{8131608F-394D-4DE4-A676-F4DE8151EA55}" destId="{504F2FA3-6279-4FA1-90D8-645644ACC8B4}" srcOrd="0" destOrd="0" presId="urn:microsoft.com/office/officeart/2008/layout/HorizontalMultiLevelHierarchy"/>
    <dgm:cxn modelId="{43F8989D-E581-4C5D-8AEB-DC3435A6B693}" type="presOf" srcId="{E7F85777-802D-4776-A296-61984D7206C7}" destId="{56D601B0-DFA4-4D20-AEB8-0641AA16D147}" srcOrd="0" destOrd="0" presId="urn:microsoft.com/office/officeart/2008/layout/HorizontalMultiLevelHierarchy"/>
    <dgm:cxn modelId="{4BBF47FF-0B21-45EC-B489-FD66E5251574}" type="presParOf" srcId="{56D601B0-DFA4-4D20-AEB8-0641AA16D147}" destId="{1F539649-90D1-4591-80E0-C99A103B7C69}" srcOrd="0" destOrd="0" presId="urn:microsoft.com/office/officeart/2008/layout/HorizontalMultiLevelHierarchy"/>
    <dgm:cxn modelId="{24F9E717-E50D-4CBB-8191-0972F9241E3B}" type="presParOf" srcId="{1F539649-90D1-4591-80E0-C99A103B7C69}" destId="{A294FF62-2668-401C-8469-22279A450D5C}" srcOrd="0" destOrd="0" presId="urn:microsoft.com/office/officeart/2008/layout/HorizontalMultiLevelHierarchy"/>
    <dgm:cxn modelId="{AA687463-F305-4050-8FD2-9BFC8EC6A72B}" type="presParOf" srcId="{1F539649-90D1-4591-80E0-C99A103B7C69}" destId="{C12F7D19-8A40-4F42-B597-3616E1C61E31}" srcOrd="1" destOrd="0" presId="urn:microsoft.com/office/officeart/2008/layout/HorizontalMultiLevelHierarchy"/>
    <dgm:cxn modelId="{C000AF11-6CC1-43FF-8187-0EAEBCA49397}" type="presParOf" srcId="{C12F7D19-8A40-4F42-B597-3616E1C61E31}" destId="{DB940B1A-E130-4242-9A3F-82FEDC93454C}" srcOrd="0" destOrd="0" presId="urn:microsoft.com/office/officeart/2008/layout/HorizontalMultiLevelHierarchy"/>
    <dgm:cxn modelId="{3270DC15-016B-4207-95D9-4CE22FD49712}" type="presParOf" srcId="{DB940B1A-E130-4242-9A3F-82FEDC93454C}" destId="{2BB3560A-79D1-406D-9607-43CE80F5000B}" srcOrd="0" destOrd="0" presId="urn:microsoft.com/office/officeart/2008/layout/HorizontalMultiLevelHierarchy"/>
    <dgm:cxn modelId="{81E4BDE3-A53C-4A60-A592-FE8530D70C2C}" type="presParOf" srcId="{C12F7D19-8A40-4F42-B597-3616E1C61E31}" destId="{5E0275E7-13FE-4E6F-A4B2-2F2C6A05A9F5}" srcOrd="1" destOrd="0" presId="urn:microsoft.com/office/officeart/2008/layout/HorizontalMultiLevelHierarchy"/>
    <dgm:cxn modelId="{C61E6F34-FB86-4E2F-8C24-383DEF207DEC}" type="presParOf" srcId="{5E0275E7-13FE-4E6F-A4B2-2F2C6A05A9F5}" destId="{504F2FA3-6279-4FA1-90D8-645644ACC8B4}" srcOrd="0" destOrd="0" presId="urn:microsoft.com/office/officeart/2008/layout/HorizontalMultiLevelHierarchy"/>
    <dgm:cxn modelId="{86C116F2-2C4F-4D5B-8F71-F9F23C3F150F}" type="presParOf" srcId="{5E0275E7-13FE-4E6F-A4B2-2F2C6A05A9F5}" destId="{1FFC6795-6B2C-4E24-BFDD-1C54D4ACA129}" srcOrd="1" destOrd="0" presId="urn:microsoft.com/office/officeart/2008/layout/HorizontalMultiLevelHierarchy"/>
    <dgm:cxn modelId="{9264C6F7-7315-46A9-A0D8-63EEBEA2FA09}" type="presParOf" srcId="{C12F7D19-8A40-4F42-B597-3616E1C61E31}" destId="{162C7B5A-627A-41C2-B2F9-1780D6AE0E25}" srcOrd="2" destOrd="0" presId="urn:microsoft.com/office/officeart/2008/layout/HorizontalMultiLevelHierarchy"/>
    <dgm:cxn modelId="{F8026168-F7F9-4634-A187-9653FFF606D0}" type="presParOf" srcId="{162C7B5A-627A-41C2-B2F9-1780D6AE0E25}" destId="{A24A5915-B619-4126-879F-F12E7F448AD1}" srcOrd="0" destOrd="0" presId="urn:microsoft.com/office/officeart/2008/layout/HorizontalMultiLevelHierarchy"/>
    <dgm:cxn modelId="{DA830754-F5C5-4576-85F3-30D118DCB66B}" type="presParOf" srcId="{C12F7D19-8A40-4F42-B597-3616E1C61E31}" destId="{BFA29039-1590-4983-A294-0E619550B6D7}" srcOrd="3" destOrd="0" presId="urn:microsoft.com/office/officeart/2008/layout/HorizontalMultiLevelHierarchy"/>
    <dgm:cxn modelId="{0DC380B9-B4BC-4A47-8C57-9039B7A29BE1}" type="presParOf" srcId="{BFA29039-1590-4983-A294-0E619550B6D7}" destId="{D306DE33-342F-4890-9256-BF09BF167610}" srcOrd="0" destOrd="0" presId="urn:microsoft.com/office/officeart/2008/layout/HorizontalMultiLevelHierarchy"/>
    <dgm:cxn modelId="{15FC82FA-FE82-4D68-8E2D-6CC4C0F93B95}" type="presParOf" srcId="{BFA29039-1590-4983-A294-0E619550B6D7}" destId="{B34B6EBA-BA5F-49D1-BD6C-414FF9F7D73C}" srcOrd="1" destOrd="0" presId="urn:microsoft.com/office/officeart/2008/layout/HorizontalMultiLevelHierarchy"/>
    <dgm:cxn modelId="{3AB9A6F3-B266-491C-A3C4-E9B2953B0BEE}" type="presParOf" srcId="{C12F7D19-8A40-4F42-B597-3616E1C61E31}" destId="{FA2CC5ED-A728-4DC9-B107-B66F5A0248BC}" srcOrd="4" destOrd="0" presId="urn:microsoft.com/office/officeart/2008/layout/HorizontalMultiLevelHierarchy"/>
    <dgm:cxn modelId="{21CE9D8B-8599-492D-9FC9-EA77A5944257}" type="presParOf" srcId="{FA2CC5ED-A728-4DC9-B107-B66F5A0248BC}" destId="{A1C651BF-0E9E-49EE-9456-4F2FA7C58294}" srcOrd="0" destOrd="0" presId="urn:microsoft.com/office/officeart/2008/layout/HorizontalMultiLevelHierarchy"/>
    <dgm:cxn modelId="{7CC2A9E0-1F2F-4616-8249-514BA3B26C20}" type="presParOf" srcId="{C12F7D19-8A40-4F42-B597-3616E1C61E31}" destId="{82740B1A-0D63-424F-991A-E36F116C1F3B}" srcOrd="5" destOrd="0" presId="urn:microsoft.com/office/officeart/2008/layout/HorizontalMultiLevelHierarchy"/>
    <dgm:cxn modelId="{F99C94B9-5EBD-4355-A38D-A36040FEA45D}" type="presParOf" srcId="{82740B1A-0D63-424F-991A-E36F116C1F3B}" destId="{7E086E03-71B4-4CF3-9131-4DE5E05AFC3A}" srcOrd="0" destOrd="0" presId="urn:microsoft.com/office/officeart/2008/layout/HorizontalMultiLevelHierarchy"/>
    <dgm:cxn modelId="{7A1F013C-C3F4-4346-B915-2223AAE30070}" type="presParOf" srcId="{82740B1A-0D63-424F-991A-E36F116C1F3B}" destId="{8146E081-25C1-4CB4-901F-0216C00AE500}" srcOrd="1" destOrd="0" presId="urn:microsoft.com/office/officeart/2008/layout/HorizontalMultiLevelHierarchy"/>
    <dgm:cxn modelId="{7C2F6179-6E72-4119-8312-C61866FABAF9}" type="presParOf" srcId="{C12F7D19-8A40-4F42-B597-3616E1C61E31}" destId="{5AC1F284-4784-4095-A898-3BC3EC2B56CE}" srcOrd="6" destOrd="0" presId="urn:microsoft.com/office/officeart/2008/layout/HorizontalMultiLevelHierarchy"/>
    <dgm:cxn modelId="{7908A3BB-5535-4DB6-A5CD-95AB1F98DEEA}" type="presParOf" srcId="{5AC1F284-4784-4095-A898-3BC3EC2B56CE}" destId="{15A0E953-7DD5-43FA-B09B-5A0F13AB3C7F}" srcOrd="0" destOrd="0" presId="urn:microsoft.com/office/officeart/2008/layout/HorizontalMultiLevelHierarchy"/>
    <dgm:cxn modelId="{3F873D5C-FF81-4426-BBF5-B532AA681FBE}" type="presParOf" srcId="{C12F7D19-8A40-4F42-B597-3616E1C61E31}" destId="{6E767C80-31DA-47FC-944A-FBE29146A7E9}" srcOrd="7" destOrd="0" presId="urn:microsoft.com/office/officeart/2008/layout/HorizontalMultiLevelHierarchy"/>
    <dgm:cxn modelId="{3CCF5BFC-762F-4498-B00D-FAD3FDF58D45}" type="presParOf" srcId="{6E767C80-31DA-47FC-944A-FBE29146A7E9}" destId="{514A42D4-AB53-48FF-99A8-84651846A036}" srcOrd="0" destOrd="0" presId="urn:microsoft.com/office/officeart/2008/layout/HorizontalMultiLevelHierarchy"/>
    <dgm:cxn modelId="{9EF6CFC3-FDAC-41F7-8AD5-06F335DB81E6}" type="presParOf" srcId="{6E767C80-31DA-47FC-944A-FBE29146A7E9}" destId="{86AD2A4B-FB54-46EF-B32A-3CE78800E7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C1F284-4784-4095-A898-3BC3EC2B56CE}">
      <dsp:nvSpPr>
        <dsp:cNvPr id="0" name=""/>
        <dsp:cNvSpPr/>
      </dsp:nvSpPr>
      <dsp:spPr>
        <a:xfrm>
          <a:off x="2143066" y="1977135"/>
          <a:ext cx="668540" cy="14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270" y="0"/>
              </a:lnTo>
              <a:lnTo>
                <a:pt x="334270" y="1459827"/>
              </a:lnTo>
              <a:lnTo>
                <a:pt x="668540" y="14598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7195" y="2666908"/>
        <a:ext cx="80281" cy="80281"/>
      </dsp:txXfrm>
    </dsp:sp>
    <dsp:sp modelId="{FA2CC5ED-A728-4DC9-B107-B66F5A0248BC}">
      <dsp:nvSpPr>
        <dsp:cNvPr id="0" name=""/>
        <dsp:cNvSpPr/>
      </dsp:nvSpPr>
      <dsp:spPr>
        <a:xfrm>
          <a:off x="2143066" y="1977135"/>
          <a:ext cx="492860" cy="595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430" y="0"/>
              </a:lnTo>
              <a:lnTo>
                <a:pt x="246430" y="595451"/>
              </a:lnTo>
              <a:lnTo>
                <a:pt x="492860" y="5954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70172" y="2255536"/>
        <a:ext cx="38648" cy="38648"/>
      </dsp:txXfrm>
    </dsp:sp>
    <dsp:sp modelId="{162C7B5A-627A-41C2-B2F9-1780D6AE0E25}">
      <dsp:nvSpPr>
        <dsp:cNvPr id="0" name=""/>
        <dsp:cNvSpPr/>
      </dsp:nvSpPr>
      <dsp:spPr>
        <a:xfrm>
          <a:off x="2143066" y="1671802"/>
          <a:ext cx="449217" cy="305332"/>
        </a:xfrm>
        <a:custGeom>
          <a:avLst/>
          <a:gdLst/>
          <a:ahLst/>
          <a:cxnLst/>
          <a:rect l="0" t="0" r="0" b="0"/>
          <a:pathLst>
            <a:path>
              <a:moveTo>
                <a:pt x="0" y="305332"/>
              </a:moveTo>
              <a:lnTo>
                <a:pt x="224608" y="305332"/>
              </a:lnTo>
              <a:lnTo>
                <a:pt x="224608" y="0"/>
              </a:lnTo>
              <a:lnTo>
                <a:pt x="44921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4095" y="1810889"/>
        <a:ext cx="27158" cy="27158"/>
      </dsp:txXfrm>
    </dsp:sp>
    <dsp:sp modelId="{DB940B1A-E130-4242-9A3F-82FEDC93454C}">
      <dsp:nvSpPr>
        <dsp:cNvPr id="0" name=""/>
        <dsp:cNvSpPr/>
      </dsp:nvSpPr>
      <dsp:spPr>
        <a:xfrm>
          <a:off x="2143066" y="694308"/>
          <a:ext cx="492860" cy="1282826"/>
        </a:xfrm>
        <a:custGeom>
          <a:avLst/>
          <a:gdLst/>
          <a:ahLst/>
          <a:cxnLst/>
          <a:rect l="0" t="0" r="0" b="0"/>
          <a:pathLst>
            <a:path>
              <a:moveTo>
                <a:pt x="0" y="1282826"/>
              </a:moveTo>
              <a:lnTo>
                <a:pt x="246430" y="1282826"/>
              </a:lnTo>
              <a:lnTo>
                <a:pt x="246430" y="0"/>
              </a:lnTo>
              <a:lnTo>
                <a:pt x="4928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5139" y="1301365"/>
        <a:ext cx="68712" cy="68712"/>
      </dsp:txXfrm>
    </dsp:sp>
    <dsp:sp modelId="{A294FF62-2668-401C-8469-22279A450D5C}">
      <dsp:nvSpPr>
        <dsp:cNvPr id="0" name=""/>
        <dsp:cNvSpPr/>
      </dsp:nvSpPr>
      <dsp:spPr>
        <a:xfrm rot="16200000">
          <a:off x="-367714" y="1443489"/>
          <a:ext cx="3954270" cy="10672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Получить растворимую</a:t>
          </a: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соль меди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367714" y="1443489"/>
        <a:ext cx="3954270" cy="1067290"/>
      </dsp:txXfrm>
    </dsp:sp>
    <dsp:sp modelId="{504F2FA3-6279-4FA1-90D8-645644ACC8B4}">
      <dsp:nvSpPr>
        <dsp:cNvPr id="0" name=""/>
        <dsp:cNvSpPr/>
      </dsp:nvSpPr>
      <dsp:spPr>
        <a:xfrm>
          <a:off x="2635926" y="318652"/>
          <a:ext cx="3957150" cy="7513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Cu +4 HNO</a:t>
          </a:r>
          <a:r>
            <a:rPr lang="en-US" sz="1800" kern="12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= Cu (NO</a:t>
          </a:r>
          <a:r>
            <a:rPr lang="en-US" sz="1800" kern="12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en-US" sz="1800" kern="12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+ 2NO</a:t>
          </a:r>
          <a:r>
            <a:rPr lang="en-US" sz="1800" kern="12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+2 H</a:t>
          </a:r>
          <a:r>
            <a:rPr lang="en-US" sz="1800" kern="1200" baseline="-25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</a:t>
          </a:r>
          <a:endParaRPr lang="ru-RU" sz="1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5926" y="318652"/>
        <a:ext cx="3957150" cy="751311"/>
      </dsp:txXfrm>
    </dsp:sp>
    <dsp:sp modelId="{D306DE33-342F-4890-9256-BF09BF167610}">
      <dsp:nvSpPr>
        <dsp:cNvPr id="0" name=""/>
        <dsp:cNvSpPr/>
      </dsp:nvSpPr>
      <dsp:spPr>
        <a:xfrm>
          <a:off x="2592283" y="1296146"/>
          <a:ext cx="3808429" cy="7513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Cu +Cl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= Cu Cl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2283" y="1296146"/>
        <a:ext cx="3808429" cy="751311"/>
      </dsp:txXfrm>
    </dsp:sp>
    <dsp:sp modelId="{7E086E03-71B4-4CF3-9131-4DE5E05AFC3A}">
      <dsp:nvSpPr>
        <dsp:cNvPr id="0" name=""/>
        <dsp:cNvSpPr/>
      </dsp:nvSpPr>
      <dsp:spPr>
        <a:xfrm>
          <a:off x="2635926" y="2196931"/>
          <a:ext cx="3876444" cy="7513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Cu +2H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SO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= Cu SO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+SO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+ 2H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5926" y="2196931"/>
        <a:ext cx="3876444" cy="751311"/>
      </dsp:txXfrm>
    </dsp:sp>
    <dsp:sp modelId="{514A42D4-AB53-48FF-99A8-84651846A036}">
      <dsp:nvSpPr>
        <dsp:cNvPr id="0" name=""/>
        <dsp:cNvSpPr/>
      </dsp:nvSpPr>
      <dsp:spPr>
        <a:xfrm>
          <a:off x="2811606" y="3187189"/>
          <a:ext cx="3553127" cy="4995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Cu+ 2AgNO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= Cu (NO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1800" kern="1200" baseline="-250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+ 2Ag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1606" y="3187189"/>
        <a:ext cx="3553127" cy="49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AC5F9-529B-4142-92BF-4E82857F9194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C2B5A-E5A5-4B6A-8F69-C05DCFC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2B5A-E5A5-4B6A-8F69-C05DCFC212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86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85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60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38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19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34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54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4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86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49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92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5CCC-DD71-4975-9FEA-7864B020CCF2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A8EB2-D8C3-47BB-B8D0-9CAD3911D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4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483518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Ассоциативные связи в химии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 2026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8868"/>
            <a:ext cx="2952328" cy="31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-622147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гимназия №19имени Героя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Советского Союза В.И.Меркулова г.Орла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учитель химии ЗУРФ к.п.н. Иванова Л.В.</a:t>
            </a:r>
            <a:endParaRPr kumimoji="0" lang="ru-RU" sz="1400" b="1" i="0" u="none" strike="noStrike" cap="non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4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3131840" y="267494"/>
            <a:ext cx="4738740" cy="1439633"/>
          </a:xfrm>
          <a:prstGeom prst="wedgeRoundRectCallout">
            <a:avLst>
              <a:gd name="adj1" fmla="val -47463"/>
              <a:gd name="adj2" fmla="val 7646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Нерастворимые в воде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  образуются в реакции растворимых солей с раствором щелочи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3" y="2931790"/>
            <a:ext cx="59766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 (NO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Cu (OH)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+2NaNO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3507854" cy="350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8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392332"/>
            <a:ext cx="39445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660033"/>
              </a:solidFill>
            </a:endParaRPr>
          </a:p>
          <a:p>
            <a:endParaRPr lang="ru-RU" sz="2000" b="1" dirty="0" smtClean="0">
              <a:solidFill>
                <a:srgbClr val="660033"/>
              </a:solidFill>
            </a:endParaRPr>
          </a:p>
          <a:p>
            <a:endParaRPr lang="ru-RU" sz="2000" b="1" dirty="0" smtClean="0">
              <a:solidFill>
                <a:srgbClr val="660033"/>
              </a:solidFill>
            </a:endParaRPr>
          </a:p>
          <a:p>
            <a:r>
              <a:rPr lang="ru-RU" sz="2000" b="1" dirty="0" smtClean="0">
                <a:solidFill>
                  <a:srgbClr val="660033"/>
                </a:solidFill>
              </a:rPr>
              <a:t>Соли ,являющие осадками для металлов главных подгрупп   -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белые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131590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Фториды, карбонаты,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силикаты,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фосфаты,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сульфиты,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сульфаты.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MgCO3  CaCO3   BaCO3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CaSO3 BaSO3 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Mg3(PO4)2 Ca3(PO4)2 Ba3(PO4)2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BaSO4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3478"/>
            <a:ext cx="1643977" cy="1638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23928" y="339502"/>
            <a:ext cx="1214889" cy="1088420"/>
          </a:xfrm>
          <a:prstGeom prst="rect">
            <a:avLst/>
          </a:prstGeom>
        </p:spPr>
      </p:pic>
      <p:sp>
        <p:nvSpPr>
          <p:cNvPr id="11" name="Плюс 10"/>
          <p:cNvSpPr/>
          <p:nvPr/>
        </p:nvSpPr>
        <p:spPr>
          <a:xfrm>
            <a:off x="2771800" y="627534"/>
            <a:ext cx="648072" cy="7200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2722901"/>
            <a:ext cx="603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14" name="Равно 13"/>
          <p:cNvSpPr/>
          <p:nvPr/>
        </p:nvSpPr>
        <p:spPr>
          <a:xfrm>
            <a:off x="5436096" y="699542"/>
            <a:ext cx="929485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699543"/>
            <a:ext cx="183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15930" y="1986974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err="1" smtClean="0"/>
          </a:p>
          <a:p>
            <a:endParaRPr lang="ru-RU" sz="3200" b="1" dirty="0" err="1" smtClean="0"/>
          </a:p>
          <a:p>
            <a:endParaRPr lang="ru-RU" sz="32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388424" y="123478"/>
            <a:ext cx="621113" cy="4056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11760" y="127983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ион кислотного остатка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1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B613B0-7429-BA02-5AD5-EA4FBD76C4A4}"/>
              </a:ext>
            </a:extLst>
          </p:cNvPr>
          <p:cNvSpPr txBox="1"/>
          <p:nvPr/>
        </p:nvSpPr>
        <p:spPr>
          <a:xfrm>
            <a:off x="3849146" y="987574"/>
            <a:ext cx="137092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E4923A-5116-A892-F2D7-D4DA45A0EC0D}"/>
              </a:ext>
            </a:extLst>
          </p:cNvPr>
          <p:cNvSpPr txBox="1"/>
          <p:nvPr/>
        </p:nvSpPr>
        <p:spPr>
          <a:xfrm>
            <a:off x="0" y="1419623"/>
            <a:ext cx="1331640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Ag₂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D99356-D859-C247-9876-B30D1458C2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86"/>
            <a:ext cx="1619672" cy="1244030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F6777C74-59D2-933F-A5EE-8923862DFC88}"/>
              </a:ext>
            </a:extLst>
          </p:cNvPr>
          <p:cNvSpPr/>
          <p:nvPr/>
        </p:nvSpPr>
        <p:spPr>
          <a:xfrm rot="10505104">
            <a:off x="932789" y="1326279"/>
            <a:ext cx="2908571" cy="3065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992974-4055-EC14-49F6-3A19C36930E5}"/>
              </a:ext>
            </a:extLst>
          </p:cNvPr>
          <p:cNvSpPr txBox="1"/>
          <p:nvPr/>
        </p:nvSpPr>
        <p:spPr>
          <a:xfrm>
            <a:off x="636652" y="3105811"/>
            <a:ext cx="110881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Ag₃PO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 Br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 I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Желтый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70D5E6A-449C-8E12-B89C-5901DC5D8A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817" y="2144410"/>
            <a:ext cx="625907" cy="978648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="" xmlns:a16="http://schemas.microsoft.com/office/drawing/2014/main" id="{12B271D2-B555-70ED-751F-378BC3EDC759}"/>
              </a:ext>
            </a:extLst>
          </p:cNvPr>
          <p:cNvSpPr/>
          <p:nvPr/>
        </p:nvSpPr>
        <p:spPr>
          <a:xfrm rot="8762095">
            <a:off x="1410141" y="2205839"/>
            <a:ext cx="2776025" cy="30171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784C517-961A-9719-8B51-02399C4530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3286" y="3696307"/>
            <a:ext cx="1538793" cy="595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6936925-35D1-25CC-9858-E44544120627}"/>
              </a:ext>
            </a:extLst>
          </p:cNvPr>
          <p:cNvSpPr txBox="1"/>
          <p:nvPr/>
        </p:nvSpPr>
        <p:spPr>
          <a:xfrm>
            <a:off x="3060494" y="4515967"/>
            <a:ext cx="124341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белый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="" xmlns:a16="http://schemas.microsoft.com/office/drawing/2014/main" id="{4E17474F-B079-50F1-AE07-8516C62DEA10}"/>
              </a:ext>
            </a:extLst>
          </p:cNvPr>
          <p:cNvSpPr/>
          <p:nvPr/>
        </p:nvSpPr>
        <p:spPr>
          <a:xfrm rot="5862878">
            <a:off x="3068688" y="2494588"/>
            <a:ext cx="1998216" cy="30222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="" xmlns:a16="http://schemas.microsoft.com/office/drawing/2014/main" id="{721CB97A-2E5C-BE91-DBF5-ACBD5088672C}"/>
              </a:ext>
            </a:extLst>
          </p:cNvPr>
          <p:cNvSpPr/>
          <p:nvPr/>
        </p:nvSpPr>
        <p:spPr>
          <a:xfrm rot="3070668">
            <a:off x="4238902" y="2195011"/>
            <a:ext cx="1870362" cy="3213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B455D5-8D3F-6493-1C1B-F78E137A4B4F}"/>
              </a:ext>
            </a:extLst>
          </p:cNvPr>
          <p:cNvSpPr txBox="1"/>
          <p:nvPr/>
        </p:nvSpPr>
        <p:spPr>
          <a:xfrm>
            <a:off x="5528857" y="3507854"/>
            <a:ext cx="96869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Ag₂CrO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₄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красный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03CA5EC-0920-19FE-C88E-C9EFCF008C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438" y="1660060"/>
            <a:ext cx="1493502" cy="10136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8D1B07A-B5BB-99F1-E9A3-74B9BEC52322}"/>
              </a:ext>
            </a:extLst>
          </p:cNvPr>
          <p:cNvSpPr txBox="1"/>
          <p:nvPr/>
        </p:nvSpPr>
        <p:spPr>
          <a:xfrm>
            <a:off x="7567508" y="2547102"/>
            <a:ext cx="110894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Ag₂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черный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="" xmlns:a16="http://schemas.microsoft.com/office/drawing/2014/main" id="{81B3DAE0-4371-5FFC-EC2A-819902A8DB75}"/>
              </a:ext>
            </a:extLst>
          </p:cNvPr>
          <p:cNvSpPr/>
          <p:nvPr/>
        </p:nvSpPr>
        <p:spPr>
          <a:xfrm rot="1000934">
            <a:off x="4737863" y="1607980"/>
            <a:ext cx="2360463" cy="29781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C822A77-33A6-BF66-BC14-3C5E97A1C068}"/>
              </a:ext>
            </a:extLst>
          </p:cNvPr>
          <p:cNvSpPr txBox="1"/>
          <p:nvPr/>
        </p:nvSpPr>
        <p:spPr>
          <a:xfrm>
            <a:off x="2441999" y="395463"/>
            <a:ext cx="404128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 smtClean="0"/>
              <a:t>Металлы побочных подгрупп имеют разноцветные </a:t>
            </a:r>
            <a:r>
              <a:rPr lang="ru-RU" dirty="0"/>
              <a:t>цвета осадков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784C517-961A-9719-8B51-02399C4530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651870"/>
            <a:ext cx="1538793" cy="595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996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работы: использовать метод ассоциаций, как средство формирования метапредметных компетенций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95836" y="1275606"/>
            <a:ext cx="295232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6900000">
            <a:off x="3422100" y="2318243"/>
            <a:ext cx="1032923" cy="50405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3540000">
            <a:off x="4745812" y="2329903"/>
            <a:ext cx="1064999" cy="50405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9592" y="3107586"/>
            <a:ext cx="36004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повысит уровень компетентности обучающихся при решении проблемных заданий;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вызов интереса к содержанию темы;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мотивации к саморазвитию.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3147815"/>
            <a:ext cx="2592288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представить содержание  и понимание материала не на сложном научном уровне, а связать с чем-то привычным,  знакомым и понятным для обучающихся;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106" y="1851670"/>
            <a:ext cx="1432208" cy="12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5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1151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060" y="555526"/>
            <a:ext cx="3189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металл, какое основание ему соответствует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49898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число групп 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954589" y="2284880"/>
            <a:ext cx="3651790" cy="799799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 иона металла 1+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973527" y="3148404"/>
            <a:ext cx="3651790" cy="81009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 иона металла 2+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973527" y="4002691"/>
            <a:ext cx="3620908" cy="756084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 иона металла 3+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962" y="237313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8645" y="323028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0258" y="403879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627534"/>
            <a:ext cx="2075915" cy="13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627534"/>
            <a:ext cx="2075915" cy="13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3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5521" y="42136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Растворимые в воде основания (щёлочи)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21565" y="1923678"/>
            <a:ext cx="220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NaOH</a:t>
            </a:r>
            <a:r>
              <a:rPr lang="en-US" dirty="0" smtClean="0"/>
              <a:t>, Ba(OH)</a:t>
            </a:r>
            <a:r>
              <a:rPr lang="en-US" baseline="-25000" dirty="0" smtClean="0"/>
              <a:t>2</a:t>
            </a:r>
            <a:r>
              <a:rPr lang="en-US" dirty="0" smtClean="0"/>
              <a:t>, KOH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8772" y="42136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Нерастворимые в воде основания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8812" y="192367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Cu(OH)</a:t>
            </a:r>
            <a:r>
              <a:rPr lang="en-US" baseline="-25000" dirty="0" smtClean="0"/>
              <a:t>2</a:t>
            </a:r>
            <a:r>
              <a:rPr lang="en-US" dirty="0" smtClean="0"/>
              <a:t>, Al(OH)</a:t>
            </a:r>
            <a:r>
              <a:rPr lang="en-US" baseline="-25000" dirty="0" smtClean="0"/>
              <a:t>3</a:t>
            </a:r>
            <a:r>
              <a:rPr lang="en-US" dirty="0" smtClean="0"/>
              <a:t>, Fe(OH)</a:t>
            </a:r>
            <a:r>
              <a:rPr lang="en-US" baseline="-25000" dirty="0" smtClean="0"/>
              <a:t>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869" y="2571750"/>
            <a:ext cx="2112853" cy="1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6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809" y="2571750"/>
            <a:ext cx="2592288" cy="19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0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17" y="699542"/>
            <a:ext cx="754436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411760" y="20296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Таблица растворимости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692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8351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Превращения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sp>
        <p:nvSpPr>
          <p:cNvPr id="3" name="AutoShape 2" descr="Отображается файл &quot;0578.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Отображается файл &quot;0578.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Отображается файл &quot;0578.pn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Отображается файл &quot;0578.png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Отображается файл &quot;0578.png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Отображается файл &quot;0578.png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Отображается файл &quot;0579.png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99592" y="3867894"/>
            <a:ext cx="288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Х- не может быть оксидом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86789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Оксиды данных металлов в воде нерастворимы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79588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Работай с таблицей растворимости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5527"/>
            <a:ext cx="156124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71600" y="2387084"/>
            <a:ext cx="5125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C00CC"/>
              </a:buClr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Cu-------X------ Cu (OH)</a:t>
            </a:r>
            <a:r>
              <a:rPr lang="en-US" sz="2000" b="1" baseline="-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1779662"/>
            <a:ext cx="51129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C00CC"/>
              </a:buClr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Clr>
                <a:srgbClr val="CC00CC"/>
              </a:buClr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Fe-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-----X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------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(OH)</a:t>
            </a:r>
            <a:r>
              <a:rPr lang="en-US" sz="2000" b="1" baseline="-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↓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Clr>
                <a:srgbClr val="CC00CC"/>
              </a:buClr>
            </a:pPr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Clr>
                <a:srgbClr val="CC00CC"/>
              </a:buClr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------X-----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1131590"/>
            <a:ext cx="461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 -----Х-----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Me(OH)n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92367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Fe------X-------Fe(OH)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635646"/>
            <a:ext cx="36724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Zn-----X--------Zn(OH)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185167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 -----X-------Mg (OH)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4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5816" y="267494"/>
            <a:ext cx="338437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Металл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4391980" y="1167594"/>
            <a:ext cx="648072" cy="432048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779662"/>
            <a:ext cx="2736304" cy="1494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Растворимая Соль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63838"/>
            <a:ext cx="536575" cy="79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87824" y="4101200"/>
            <a:ext cx="3744416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Нерастворимое основание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2068"/>
            <a:ext cx="177127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9622"/>
            <a:ext cx="2037606" cy="172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35646"/>
            <a:ext cx="1944216" cy="15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9662"/>
            <a:ext cx="177127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729417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73497073"/>
              </p:ext>
            </p:extLst>
          </p:nvPr>
        </p:nvGraphicFramePr>
        <p:xfrm>
          <a:off x="899592" y="339502"/>
          <a:ext cx="7668852" cy="395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25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23478"/>
            <a:ext cx="6030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Реакции </a:t>
            </a:r>
            <a:r>
              <a:rPr lang="ru-RU" sz="3200" b="1" dirty="0">
                <a:solidFill>
                  <a:srgbClr val="660033"/>
                </a:solidFill>
              </a:rPr>
              <a:t>металлов </a:t>
            </a:r>
            <a:r>
              <a:rPr lang="ru-RU" sz="3200" b="1" dirty="0" smtClean="0">
                <a:solidFill>
                  <a:srgbClr val="660033"/>
                </a:solidFill>
              </a:rPr>
              <a:t>с кислотами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563" y="1131589"/>
            <a:ext cx="8030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Если </a:t>
            </a:r>
            <a:r>
              <a:rPr lang="ru-RU" sz="2400" b="1" dirty="0" smtClean="0">
                <a:solidFill>
                  <a:srgbClr val="002060"/>
                </a:solidFill>
              </a:rPr>
              <a:t>металл стоит </a:t>
            </a:r>
            <a:r>
              <a:rPr lang="ru-RU" sz="2400" b="1" dirty="0">
                <a:solidFill>
                  <a:srgbClr val="002060"/>
                </a:solidFill>
              </a:rPr>
              <a:t>в ряду активности </a:t>
            </a:r>
            <a:r>
              <a:rPr lang="ru-RU" sz="2400" b="1" u="sng" dirty="0">
                <a:solidFill>
                  <a:srgbClr val="002060"/>
                </a:solidFill>
              </a:rPr>
              <a:t>после водорода</a:t>
            </a:r>
            <a:r>
              <a:rPr lang="ru-RU" sz="2400" b="1" dirty="0">
                <a:solidFill>
                  <a:srgbClr val="002060"/>
                </a:solidFill>
              </a:rPr>
              <a:t>, то </a:t>
            </a:r>
            <a:r>
              <a:rPr lang="ru-RU" sz="2400" b="1" dirty="0" smtClean="0">
                <a:solidFill>
                  <a:srgbClr val="002060"/>
                </a:solidFill>
              </a:rPr>
              <a:t>он </a:t>
            </a:r>
            <a:r>
              <a:rPr lang="ru-RU" sz="2400" b="1" u="sng" dirty="0">
                <a:solidFill>
                  <a:srgbClr val="002060"/>
                </a:solidFill>
              </a:rPr>
              <a:t>не вытесняет водород </a:t>
            </a:r>
            <a:r>
              <a:rPr lang="ru-RU" sz="2400" b="1" dirty="0">
                <a:solidFill>
                  <a:srgbClr val="002060"/>
                </a:solidFill>
              </a:rPr>
              <a:t>из </a:t>
            </a:r>
            <a:r>
              <a:rPr lang="ru-RU" sz="2400" b="1" dirty="0" smtClean="0">
                <a:solidFill>
                  <a:srgbClr val="002060"/>
                </a:solidFill>
              </a:rPr>
              <a:t>раствора кислоты </a:t>
            </a:r>
            <a:r>
              <a:rPr lang="ru-RU" sz="2400" b="1" dirty="0">
                <a:solidFill>
                  <a:srgbClr val="002060"/>
                </a:solidFill>
              </a:rPr>
              <a:t>ни при каких </a:t>
            </a:r>
            <a:r>
              <a:rPr lang="ru-RU" sz="2400" b="1" dirty="0" smtClean="0">
                <a:solidFill>
                  <a:srgbClr val="002060"/>
                </a:solidFill>
              </a:rPr>
              <a:t>условиях.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30" name="Picture 10" descr="http://www.stendi-viveski-tablichki.ru/CTEND/shcul/09HIMIJ/HIM06-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42" y="2499742"/>
            <a:ext cx="5822916" cy="131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0032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372</Words>
  <Application>Microsoft Office PowerPoint</Application>
  <PresentationFormat>Экран (16:9)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Note</cp:lastModifiedBy>
  <cp:revision>35</cp:revision>
  <dcterms:created xsi:type="dcterms:W3CDTF">2013-11-29T13:29:03Z</dcterms:created>
  <dcterms:modified xsi:type="dcterms:W3CDTF">2026-03-15T18:46:46Z</dcterms:modified>
</cp:coreProperties>
</file>